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1" autoAdjust="0"/>
    <p:restoredTop sz="94660"/>
  </p:normalViewPr>
  <p:slideViewPr>
    <p:cSldViewPr snapToGrid="0">
      <p:cViewPr varScale="1">
        <p:scale>
          <a:sx n="93" d="100"/>
          <a:sy n="93" d="100"/>
        </p:scale>
        <p:origin x="117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61CF34-4A91-576E-F12C-58EB5C8133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DE672D7-87F7-40F5-838A-C682C1871E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9C85438-BA61-B821-602F-98FCC365B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4F4FF-4361-4FFA-9DFC-BDA10B1BD1F8}" type="datetimeFigureOut">
              <a:rPr lang="nl-NL" smtClean="0"/>
              <a:t>22-5-2024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882BA9A-E625-6082-C57A-7858D41C9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7EEA90D-A232-CD6B-85F7-623915270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602F6-07EC-4D19-99B8-6518AD19A1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6117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296915-8205-9C52-3B3F-3188917DF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0ADA77D-CD2E-B724-865C-D471BB5C66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83F5688-B0E7-CA9B-067B-264216EF5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4F4FF-4361-4FFA-9DFC-BDA10B1BD1F8}" type="datetimeFigureOut">
              <a:rPr lang="nl-NL" smtClean="0"/>
              <a:t>22-5-2024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D96DF61-66EA-C910-9448-A4C5BBD1C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30B1937-55EC-1044-CB63-AEFCE5C5A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602F6-07EC-4D19-99B8-6518AD19A1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9873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C62FA8FF-1214-3375-3920-18D1F838AD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9F8CE8D-6CDA-F30F-1CB1-A04CA2E74D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AD3F3B4-6988-8E24-51B5-FE90A8257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4F4FF-4361-4FFA-9DFC-BDA10B1BD1F8}" type="datetimeFigureOut">
              <a:rPr lang="nl-NL" smtClean="0"/>
              <a:t>22-5-2024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962E1DF-3B0D-2B4A-D9C5-A17104F4B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726E743-2957-85B8-4A50-BCA9632F5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602F6-07EC-4D19-99B8-6518AD19A1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9308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31076D-59A0-4F2A-2C46-108771123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830508-DEE2-27A7-E287-34B79DC47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2F1B457-6935-4DAC-DD30-9A55FAB05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4F4FF-4361-4FFA-9DFC-BDA10B1BD1F8}" type="datetimeFigureOut">
              <a:rPr lang="nl-NL" smtClean="0"/>
              <a:t>22-5-2024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8055795-F840-9629-CC83-08246058D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8514ED9-85BC-FCAC-42A6-92559033F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602F6-07EC-4D19-99B8-6518AD19A1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817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1A52C7-5928-6755-669C-D6698137A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1F4F299-F1B3-B258-CCB4-C4352A6D77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9E10F09-9CED-A13C-AC7E-FCDC186E4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4F4FF-4361-4FFA-9DFC-BDA10B1BD1F8}" type="datetimeFigureOut">
              <a:rPr lang="nl-NL" smtClean="0"/>
              <a:t>22-5-2024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B48C9BB-7781-B011-C2BA-73CAFF167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CF2215-339D-54DA-D6FE-0F52861B7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602F6-07EC-4D19-99B8-6518AD19A1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602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E8A218-3166-CC71-217D-DDDD302BD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81306F-EE65-E001-EB67-BDC486C1F2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BB92787-11FA-3F13-0888-FEDB32E980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3AD2C15-94C7-D3B3-4EA4-54E6B98FE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4F4FF-4361-4FFA-9DFC-BDA10B1BD1F8}" type="datetimeFigureOut">
              <a:rPr lang="nl-NL" smtClean="0"/>
              <a:t>22-5-2024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8F6AA8-1BC1-6597-FFE5-18B4BC580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CBF75AC-4C80-904C-2D0C-3FE601D3C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602F6-07EC-4D19-99B8-6518AD19A1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008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AD6677-6D6B-F33E-5DBB-BE38547FD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5183394-49B6-5EBD-A39F-0339BEBF3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AD9C745-C888-31F6-30C2-6E4E75BF41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B8F6804-F4EF-682C-4E1A-500B6C42EE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2FD87ED-D4D7-FF75-1B79-29D87F7B87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75D25C6-51C5-A914-0E26-C5E11C701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4F4FF-4361-4FFA-9DFC-BDA10B1BD1F8}" type="datetimeFigureOut">
              <a:rPr lang="nl-NL" smtClean="0"/>
              <a:t>22-5-2024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1128531-F37D-66AC-3C73-E67577A91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F6B2E0C-5F66-1CDB-C597-E864B26E9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602F6-07EC-4D19-99B8-6518AD19A1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8713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102109-0A72-EC62-5A28-25434C7F3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94A404E-96D4-A286-5E19-4F31DB1BF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4F4FF-4361-4FFA-9DFC-BDA10B1BD1F8}" type="datetimeFigureOut">
              <a:rPr lang="nl-NL" smtClean="0"/>
              <a:t>22-5-2024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542DB27-9732-0C84-59FA-97C75FCD9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354DBB8-659A-8F63-337D-8C1765CC9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602F6-07EC-4D19-99B8-6518AD19A1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9641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EB5CE5-44FC-9A66-5A96-A3C6E585F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4F4FF-4361-4FFA-9DFC-BDA10B1BD1F8}" type="datetimeFigureOut">
              <a:rPr lang="nl-NL" smtClean="0"/>
              <a:t>22-5-2024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029CB39-C796-3414-F747-73B43BDF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C9159D3-98BC-4F23-B968-76F2B4DBF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602F6-07EC-4D19-99B8-6518AD19A1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0423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151F10-C729-E72C-C34A-F28674418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B80B4C8-7189-D59C-7C98-649AA9C67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F0D2CB0-6C79-D64D-1E02-99AD7FE9DD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AEB77C3-1FF2-BFD5-0BA2-9484B8B12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4F4FF-4361-4FFA-9DFC-BDA10B1BD1F8}" type="datetimeFigureOut">
              <a:rPr lang="nl-NL" smtClean="0"/>
              <a:t>22-5-2024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9551A48-8A24-3610-EC98-F074835C0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4780713-A8C0-CE28-F760-268E7B89D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602F6-07EC-4D19-99B8-6518AD19A1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0548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035B3E-9647-6170-33FB-5BAD39DBA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C9BD06F-2D17-3FEB-CB8A-F03F05214E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1EACF33-5C8B-270D-339C-4AF3DAEBE0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4262A63-59BF-6135-D396-6E6063A57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4F4FF-4361-4FFA-9DFC-BDA10B1BD1F8}" type="datetimeFigureOut">
              <a:rPr lang="nl-NL" smtClean="0"/>
              <a:t>22-5-2024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F2739EF-1503-ED20-E117-D57CEB13B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088F1EE-7805-2E51-340A-B1F12071E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602F6-07EC-4D19-99B8-6518AD19A1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4001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61122C2-6FF6-3AB0-1E34-1CA5E7DEF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EA2D311-F214-8164-712D-ABFE0AB3C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66F0EC0-0CE8-A6F9-0D9B-44FBE65C83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14F4FF-4361-4FFA-9DFC-BDA10B1BD1F8}" type="datetimeFigureOut">
              <a:rPr lang="nl-NL" smtClean="0"/>
              <a:t>22-5-2024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BFA6E46-ED1E-1878-5230-0DEB206FDF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D69BB31-B31D-CCCD-BBA4-EC777C46BC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8602F6-07EC-4D19-99B8-6518AD19A1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748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A7B6B29B-AA11-CF43-50F3-44191127D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1187"/>
            <a:ext cx="1219200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735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97DC0520-1AEB-53C8-44E0-3FEBF0A85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9135"/>
            <a:ext cx="12192000" cy="579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12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D5E0A49-E1C5-EAD8-5501-C016AC35CD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479"/>
            <a:ext cx="12192000" cy="632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35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95D7B400-823C-1474-5749-4B267F5F3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2745"/>
            <a:ext cx="12192000" cy="583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45750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Breedbeeld</PresentationFormat>
  <Paragraphs>0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Kantoorthema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Gerrie Kouwenoord [Holland Staal]</dc:creator>
  <cp:lastModifiedBy>Gerrie Kouwenoord [Holland Staal]</cp:lastModifiedBy>
  <cp:revision>1</cp:revision>
  <dcterms:created xsi:type="dcterms:W3CDTF">2024-05-22T09:00:32Z</dcterms:created>
  <dcterms:modified xsi:type="dcterms:W3CDTF">2024-05-22T09:03:02Z</dcterms:modified>
</cp:coreProperties>
</file>